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78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62" r:id="rId17"/>
    <p:sldId id="270" r:id="rId18"/>
    <p:sldId id="263" r:id="rId19"/>
    <p:sldId id="271" r:id="rId20"/>
    <p:sldId id="272" r:id="rId21"/>
    <p:sldId id="273" r:id="rId22"/>
    <p:sldId id="276" r:id="rId23"/>
    <p:sldId id="279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14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57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13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1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7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8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4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1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8DDC0-1F2D-46DD-A5AD-28BF7D74C827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B13A1F6-4C40-4FC5-AD25-9464257B1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7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010175"/>
          </a:xfrm>
        </p:spPr>
        <p:txBody>
          <a:bodyPr>
            <a:normAutofit/>
          </a:bodyPr>
          <a:lstStyle/>
          <a:p>
            <a:r>
              <a:rPr lang="km-KH" sz="36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វិទ្យាស្ថានជាតិអប់រំកាយ និងកីឡា</a:t>
            </a:r>
            <a:r>
              <a:rPr lang="km-KH" dirty="0" smtClean="0"/>
              <a:t/>
            </a:r>
            <a:br>
              <a:rPr lang="km-KH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m-KH" sz="32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សាច់ដុំកំភួនដៃ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56" y="1986107"/>
            <a:ext cx="2011684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.២.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carpi </a:t>
            </a:r>
            <a:r>
              <a:rPr lang="en-US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radialis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(FCR)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carpi </a:t>
            </a:r>
            <a:r>
              <a:rPr lang="en-US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radialis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(FCR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 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គឺជាសាច់ដុំដែលវែងនៅក្នុងកំភួនដៃហើយស្ថិតនៅក្នុងស្រទាប់ទីមួយ។ វាគឺជាសាច់ដុំស្តើងដែលភ្ជាប់ពីដើមដៃទៅកាន់ប្រអប់ដៃ។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.២.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carpi </a:t>
            </a:r>
            <a:r>
              <a:rPr lang="en-US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radialis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(FCR)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835271"/>
            <a:ext cx="6705602" cy="5022729"/>
          </a:xfrm>
        </p:spPr>
      </p:pic>
    </p:spTree>
    <p:extLst>
      <p:ext uri="{BB962C8B-B14F-4D97-AF65-F5344CB8AC3E}">
        <p14:creationId xmlns:p14="http://schemas.microsoft.com/office/powerpoint/2010/main" val="30008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គ.៣.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Palmaris longus muscle (PL)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140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Palmaris longus muscle (PL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 </a:t>
            </a:r>
            <a:r>
              <a:rPr lang="km-KH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គឺជាសាច់ដុំដែលយើងអាចមើលឃើញជាសរសៃពួរតូចមួយដែលស្ថិតនៅចន្លោះ </a:t>
            </a:r>
            <a:r>
              <a:rPr lang="en-US" sz="32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 carpi </a:t>
            </a:r>
            <a:r>
              <a:rPr lang="en-US" sz="32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radialis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sz="32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mascle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km-KH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</a:t>
            </a:r>
            <a:r>
              <a:rPr lang="en-US" sz="32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carpi </a:t>
            </a:r>
            <a:r>
              <a:rPr lang="en-US" sz="32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ulnaris</a:t>
            </a:r>
            <a:r>
              <a:rPr lang="en-US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</a:t>
            </a:r>
            <a:r>
              <a:rPr lang="km-KH" sz="32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។ បើសិនជាអវត្តមានវា យើងមិនអាចក្ដាប់ដៃបានទេ។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38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គ.៣.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Palmaris longus muscle (PL)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51" y="1978446"/>
            <a:ext cx="4575150" cy="4007832"/>
          </a:xfrm>
        </p:spPr>
      </p:pic>
    </p:spTree>
    <p:extLst>
      <p:ext uri="{BB962C8B-B14F-4D97-AF65-F5344CB8AC3E}">
        <p14:creationId xmlns:p14="http://schemas.microsoft.com/office/powerpoint/2010/main" val="29869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គ.៣.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carpi </a:t>
            </a:r>
            <a:r>
              <a:rPr lang="en-US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ulnaris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carpi </a:t>
            </a:r>
            <a:r>
              <a:rPr lang="en-US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ulnaris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(FDS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គឺជាសាច់ដុំដែលមាននាទីអាចធ្វើឱ្យយើងបត់បែនកដៃបានយ៉ាងមានប្រសិទ្ធភាព។</a:t>
            </a:r>
            <a:endParaRPr lang="km-KH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69" y="415637"/>
            <a:ext cx="9698181" cy="5347854"/>
          </a:xfrm>
        </p:spPr>
      </p:pic>
    </p:spTree>
    <p:extLst>
      <p:ext uri="{BB962C8B-B14F-4D97-AF65-F5344CB8AC3E}">
        <p14:creationId xmlns:p14="http://schemas.microsoft.com/office/powerpoint/2010/main" val="7133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ឃ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សាច់ដុំកម្រិតធ្យម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Intermediate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សាច់ដុំកម្រិតធ្យ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 គឺជាសាច់ដុំដែលនៅចន្លោះ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Superficial 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Deep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។</a:t>
            </a:r>
            <a:endParaRPr lang="km-KH" sz="2800" dirty="0" smtClean="0"/>
          </a:p>
          <a:p>
            <a:pPr>
              <a:lnSpc>
                <a:spcPct val="150000"/>
              </a:lnSpc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សាច់ដុំកម្រិតធ្យមមាន 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</a:t>
            </a:r>
            <a:r>
              <a:rPr lang="en-US" sz="24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digitorum</a:t>
            </a:r>
            <a:r>
              <a:rPr lang="en-US" sz="24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sz="24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superficialis</a:t>
            </a:r>
            <a:r>
              <a:rPr lang="en-US" sz="24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(FDS)</a:t>
            </a:r>
            <a:endParaRPr lang="km-KH" sz="24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ឃ.១.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</a:t>
            </a:r>
            <a:r>
              <a:rPr lang="en-US" sz="28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digitorum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sz="28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superficialis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(FDS)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5808203" cy="3450613"/>
          </a:xfrm>
        </p:spPr>
        <p:txBody>
          <a:bodyPr>
            <a:normAutofit fontScale="92500"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</a:t>
            </a:r>
            <a:r>
              <a:rPr lang="en-US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digitorum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superficialis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(FDS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គឺជាសាច់ដុំកំភួនដៃរបស់ដែលវាមានតួនាទីសម្រាប់បត់បែនម្រាបដៃ។ វាទីតាំងលាតសន្ធឹងពីដើមដៃរហូតដល់ចុងម្រាបដៃនីមួយៗ លើកលែងតែមេដៃ។ </a:t>
            </a:r>
            <a:endParaRPr lang="en-US" sz="28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228600" lvl="1">
              <a:spcBef>
                <a:spcPts val="1000"/>
              </a:spcBef>
            </a:pPr>
            <a:endParaRPr lang="km-KH" sz="20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82" y="2015732"/>
            <a:ext cx="4932218" cy="3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សាច់ដុំខាងក្រោម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DEEP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សាច់ដុំខាង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ក្រោម គឺជាសាច់ដុំដែលនៅខាងក្រោមសាច់ដុំកម្រិតធ្យម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(Intermediate Muscle) 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ហើយនៅជាប់ឆ្អឹង។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សាច់ដុំខាងក្រោមចែកចេញជា៣ប្រភេទគឺ ៖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Flexor </a:t>
            </a:r>
            <a:r>
              <a:rPr lang="en-US" dirty="0" err="1" smtClean="0"/>
              <a:t>pollicis</a:t>
            </a:r>
            <a:r>
              <a:rPr lang="en-US" dirty="0" smtClean="0"/>
              <a:t> longus muscle (FPL)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Flexor </a:t>
            </a:r>
            <a:r>
              <a:rPr lang="en-US" dirty="0" err="1" smtClean="0"/>
              <a:t>digitorum</a:t>
            </a:r>
            <a:r>
              <a:rPr lang="en-US" dirty="0" smtClean="0"/>
              <a:t> </a:t>
            </a:r>
            <a:r>
              <a:rPr lang="en-US" dirty="0" err="1" smtClean="0"/>
              <a:t>profundus</a:t>
            </a:r>
            <a:r>
              <a:rPr lang="en-US" dirty="0" smtClean="0"/>
              <a:t> muscle (FDP)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Pronator quadratus muscle (PQ)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.១. </a:t>
            </a:r>
            <a:r>
              <a:rPr lang="fr-FR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Flexor</a:t>
            </a:r>
            <a:r>
              <a:rPr lang="fr-FR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fr-FR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pollicis</a:t>
            </a:r>
            <a:r>
              <a:rPr lang="fr-FR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fr-FR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longus</a:t>
            </a:r>
            <a:r>
              <a:rPr lang="fr-FR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(FPL)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5254021" cy="3450613"/>
          </a:xfrm>
        </p:spPr>
        <p:txBody>
          <a:bodyPr>
            <a:normAutofit lnSpcReduction="10000"/>
          </a:bodyPr>
          <a:lstStyle/>
          <a:p>
            <a:pPr marL="228600" lvl="1">
              <a:lnSpc>
                <a:spcPct val="200000"/>
              </a:lnSpc>
              <a:spcBef>
                <a:spcPts val="1000"/>
              </a:spcBef>
            </a:pP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</a:t>
            </a:r>
            <a:r>
              <a:rPr lang="en-US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pollicis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longus muscle (FPL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គឺជាសាច់ដុំដែលស្ថិតនៅក្នុងកំភួនដៃវាមាននាទីក្នុងការធ្វើចលនាបត់មេ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ដៃ។</a:t>
            </a:r>
            <a:endParaRPr lang="en-US" sz="28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sz="24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397147"/>
            <a:ext cx="4799611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36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ក្រុមទី ១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G5(1) 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ឆេង ធីតា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G5(9) 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ខុង សំប្រាថ្នា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G5(11) 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គង់ ភូវង្ស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G5(12) 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ឈិន ទីណា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.២. </a:t>
            </a:r>
            <a:r>
              <a:rPr lang="pt-BR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digitorum profundus muscle (FDP</a:t>
            </a:r>
            <a:r>
              <a:rPr lang="pt-BR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</a:t>
            </a:r>
            <a:r>
              <a:rPr lang="en-US" sz="20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digitorum</a:t>
            </a:r>
            <a:r>
              <a:rPr lang="en-US" sz="20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en-US" sz="20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profundus</a:t>
            </a:r>
            <a:r>
              <a:rPr lang="en-US" sz="20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(FDP</a:t>
            </a:r>
            <a:r>
              <a:rPr lang="en-US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km-KH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វាគឺជាសាច់ដុំដៃខាងក្រៅដែលបត់បែននៃសន្លាក់ចុងម្រាប</a:t>
            </a:r>
            <a:r>
              <a:rPr lang="km-KH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ដៃ។</a:t>
            </a:r>
            <a:endParaRPr lang="en-US" sz="20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sz="20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3" y="2628900"/>
            <a:ext cx="6117029" cy="34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.៣. </a:t>
            </a:r>
            <a:r>
              <a:rPr lang="pt-BR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Pronator quadratus muscle (PQ)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Pronator quadratus muscle (PQ</a:t>
            </a:r>
            <a:r>
              <a:rPr lang="en-US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km-KH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គឺជា</a:t>
            </a:r>
            <a:r>
              <a:rPr lang="km-KH" sz="20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សាច់ដុំចតុកោណកែងខ្លី រាង</a:t>
            </a:r>
            <a:r>
              <a:rPr lang="km-KH" sz="20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សំប៉ែត</a:t>
            </a:r>
          </a:p>
          <a:p>
            <a:pPr marL="457200" lvl="1" indent="0">
              <a:buNone/>
            </a:pPr>
            <a:endParaRPr lang="en-US" sz="20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0045" y="1309000"/>
            <a:ext cx="4326340" cy="67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 smtClean="0">
                <a:latin typeface="Khmer OS Moul" panose="02000500000000000000" pitchFamily="2" charset="0"/>
                <a:cs typeface="Khmer OS Moul" panose="02000500000000000000" pitchFamily="2" charset="0"/>
              </a:rPr>
              <a:t>វីដេអូ</a:t>
            </a:r>
            <a:endParaRPr lang="en-US" dirty="0">
              <a:latin typeface="Khmer OS Moul" panose="02000500000000000000" pitchFamily="2" charset="0"/>
              <a:cs typeface="Khmer OS Moul" panose="02000500000000000000" pitchFamily="2" charset="0"/>
            </a:endParaRPr>
          </a:p>
        </p:txBody>
      </p:sp>
      <p:pic>
        <p:nvPicPr>
          <p:cNvPr id="6" name="Forearm flexor muscl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7813" y="2016125"/>
            <a:ext cx="4330700" cy="3449638"/>
          </a:xfrm>
        </p:spPr>
      </p:pic>
    </p:spTree>
    <p:extLst>
      <p:ext uri="{BB962C8B-B14F-4D97-AF65-F5344CB8AC3E}">
        <p14:creationId xmlns:p14="http://schemas.microsoft.com/office/powerpoint/2010/main" val="29470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5400" dirty="0"/>
              <a:t>ឯកសារយោង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: https://google.com/</a:t>
            </a:r>
          </a:p>
          <a:p>
            <a:r>
              <a:rPr lang="en-US" dirty="0" err="1" smtClean="0"/>
              <a:t>Youtube</a:t>
            </a:r>
            <a:r>
              <a:rPr lang="en-US" dirty="0" smtClean="0"/>
              <a:t> </a:t>
            </a:r>
            <a:r>
              <a:rPr lang="en-US" dirty="0"/>
              <a:t>: https://youtu.be/jtKZA6sHdAY</a:t>
            </a:r>
          </a:p>
        </p:txBody>
      </p:sp>
    </p:spTree>
    <p:extLst>
      <p:ext uri="{BB962C8B-B14F-4D97-AF65-F5344CB8AC3E}">
        <p14:creationId xmlns:p14="http://schemas.microsoft.com/office/powerpoint/2010/main" val="317814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m-KH" sz="4400" dirty="0" smtClean="0">
                <a:latin typeface="Khmer OS Moul" panose="02000500000000000000" pitchFamily="2" charset="0"/>
                <a:cs typeface="Khmer OS Moul" panose="02000500000000000000" pitchFamily="2" charset="0"/>
              </a:rPr>
              <a:t>សូមអគុណ</a:t>
            </a:r>
            <a:endParaRPr lang="en-US" sz="4400" dirty="0">
              <a:latin typeface="Khmer OS Moul" panose="02000500000000000000" pitchFamily="2" charset="0"/>
              <a:cs typeface="Khmer OS Moul" panose="02000500000000000000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51579" y="3054823"/>
            <a:ext cx="9603275" cy="1655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m-KH" sz="5400" dirty="0" smtClean="0">
                <a:latin typeface="Khmer OS Moul" panose="02000500000000000000" pitchFamily="2" charset="0"/>
                <a:cs typeface="Khmer OS Moul" panose="02000500000000000000" pitchFamily="2" charset="0"/>
              </a:rPr>
              <a:t>បើមានសំណួរសូមចោទសួរ?</a:t>
            </a:r>
            <a:endParaRPr lang="en-US" sz="5400" dirty="0">
              <a:latin typeface="Khmer OS Moul" panose="02000500000000000000" pitchFamily="2" charset="0"/>
              <a:cs typeface="Khmer OS Moul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36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មាតិការ</a:t>
            </a:r>
            <a:endParaRPr lang="en-US" sz="36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7423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ក. </a:t>
            </a: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និយមន័យ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ខ</a:t>
            </a:r>
            <a:r>
              <a:rPr lang="km-KH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. សាច់ដុំកំភួនដៃសម្រាប់ធ្វើចលនា </a:t>
            </a:r>
            <a:r>
              <a:rPr lang="en-US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Forearm Flexor muscles </a:t>
            </a:r>
            <a:endParaRPr lang="km-KH" sz="2800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គ</a:t>
            </a: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. </a:t>
            </a:r>
            <a:r>
              <a:rPr lang="en-US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Superficial</a:t>
            </a:r>
            <a:endParaRPr lang="km-KH" sz="2800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m-KH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	គ</a:t>
            </a:r>
            <a:r>
              <a:rPr lang="km-KH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.១. </a:t>
            </a:r>
            <a:r>
              <a:rPr lang="en-US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Pronator </a:t>
            </a:r>
            <a:r>
              <a:rPr lang="en-US" sz="28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teres</a:t>
            </a:r>
            <a:r>
              <a:rPr lang="en-US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muscle (PT</a:t>
            </a:r>
            <a:r>
              <a:rPr lang="en-US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)</a:t>
            </a:r>
            <a:endParaRPr lang="km-KH" sz="2800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m-KH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គ.២. </a:t>
            </a:r>
            <a:r>
              <a:rPr lang="en-US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Flexor carpi </a:t>
            </a:r>
            <a:r>
              <a:rPr lang="en-US" sz="28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radialis</a:t>
            </a:r>
            <a:r>
              <a:rPr lang="en-US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muscle (FCR) </a:t>
            </a:r>
            <a:endParaRPr lang="km-KH" sz="2800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km-KH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	</a:t>
            </a:r>
            <a:r>
              <a:rPr lang="fr-FR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គ.៣. </a:t>
            </a:r>
            <a:r>
              <a:rPr lang="fr-FR" sz="28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Palmaris</a:t>
            </a:r>
            <a:r>
              <a:rPr lang="fr-FR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</a:t>
            </a:r>
            <a:r>
              <a:rPr lang="fr-FR" sz="2800" dirty="0" err="1">
                <a:latin typeface="!Khmer OS Siemreap" panose="02000500000000020004" pitchFamily="2" charset="0"/>
                <a:cs typeface="!Khmer OS Siemreap" panose="02000500000000020004" pitchFamily="2" charset="0"/>
              </a:rPr>
              <a:t>longus</a:t>
            </a:r>
            <a:r>
              <a:rPr lang="fr-FR" sz="2800" dirty="0">
                <a:latin typeface="!Khmer OS Siemreap" panose="02000500000000020004" pitchFamily="2" charset="0"/>
                <a:cs typeface="!Khmer OS Siemreap" panose="02000500000000020004" pitchFamily="2" charset="0"/>
              </a:rPr>
              <a:t> muscle (PL</a:t>
            </a:r>
            <a:r>
              <a:rPr lang="fr-FR" sz="2800" dirty="0" smtClean="0">
                <a:latin typeface="!Khmer OS Siemreap" panose="02000500000000020004" pitchFamily="2" charset="0"/>
                <a:cs typeface="!Khmer OS Siemreap" panose="02000500000000020004" pitchFamily="2" charset="0"/>
              </a:rPr>
              <a:t>)</a:t>
            </a:r>
            <a:endParaRPr lang="km-KH" sz="2800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  <a:p>
            <a:pPr marL="0" indent="0">
              <a:buNone/>
            </a:pP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	</a:t>
            </a:r>
            <a:endParaRPr lang="km-KH" dirty="0" smtClean="0">
              <a:latin typeface="!Khmer OS Siemreap" panose="02000500000000020004" pitchFamily="2" charset="0"/>
              <a:cs typeface="!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មាតិការ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ង</a:t>
            </a: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.១. </a:t>
            </a:r>
            <a:r>
              <a:rPr lang="fr-FR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Flexor</a:t>
            </a:r>
            <a:r>
              <a:rPr lang="fr-FR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fr-FR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pollicis</a:t>
            </a:r>
            <a:r>
              <a:rPr lang="fr-FR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fr-FR" sz="2800" dirty="0" err="1">
                <a:latin typeface="Khmer OS Wat Phnom" panose="02000506000000020004" pitchFamily="2" charset="0"/>
                <a:cs typeface="Khmer OS Wat Phnom" panose="02000506000000020004" pitchFamily="2" charset="0"/>
              </a:rPr>
              <a:t>longus</a:t>
            </a:r>
            <a:r>
              <a:rPr lang="fr-FR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(FPL</a:t>
            </a:r>
            <a:r>
              <a:rPr lang="fr-FR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endParaRPr lang="km-KH" sz="28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	ង.២. </a:t>
            </a:r>
            <a:r>
              <a:rPr lang="pt-BR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Flexor digitorum profundus muscle (FDP</a:t>
            </a:r>
            <a:r>
              <a:rPr lang="pt-BR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endParaRPr lang="km-KH" sz="2800" dirty="0" smtClean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	ង.៣. </a:t>
            </a:r>
            <a:r>
              <a:rPr lang="pt-BR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Pronator quadratus muscle (PQ)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59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36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ក. និយមន័យ</a:t>
            </a:r>
            <a:endParaRPr lang="en-US" sz="36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9603274" cy="3450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Forearm Muscle 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គឺជាសាច់ដុំដែលធ្វើការរួមគ្នាដើម្បីធ្វើចលនាបង្វិលកំភួនដៃ បង្វិលកដៃ បត់កដៃចុះឡើង  និងធ្វើឱ្យម្រាមដៃមានចលនា ដើម្បីចាប់កាន់អ្វីមួយជាដើម។ល។</a:t>
            </a:r>
            <a:endParaRPr lang="en-US" sz="2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3818"/>
            <a:ext cx="12224995" cy="65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9134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m-KH" sz="27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សាច់ដុំកំភួនដៃសម្រាប់ធ្វើចលនា </a:t>
            </a:r>
            <a:r>
              <a:rPr lang="en-US" sz="27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Forearm Flexor muscles </a:t>
            </a:r>
            <a:endParaRPr lang="en-US" sz="27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341418"/>
            <a:ext cx="6639476" cy="390698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សាច់ដុំកំភួនដៃសម្រាប់ធ្វើ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ចលនា ចែកចេញជា៣ប្រភេទធំៗគឺ ៖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800" dirty="0" smtClean="0"/>
              <a:t> </a:t>
            </a:r>
            <a:r>
              <a:rPr lang="en-US" sz="2800" dirty="0" smtClean="0"/>
              <a:t>Superficial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800" dirty="0" smtClean="0"/>
              <a:t> </a:t>
            </a:r>
            <a:r>
              <a:rPr lang="en-US" sz="2800" dirty="0" smtClean="0"/>
              <a:t>Intermediate</a:t>
            </a:r>
            <a:endParaRPr lang="en-US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800" dirty="0" smtClean="0"/>
              <a:t> </a:t>
            </a:r>
            <a:r>
              <a:rPr lang="en-US" sz="2800" dirty="0" smtClean="0"/>
              <a:t>Deep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496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សាច់ដុំកំភួនដៃសម្រាប់ធ្វើចលនា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Forearm Flexor muscles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9" y="2341418"/>
            <a:ext cx="10824121" cy="3050814"/>
          </a:xfrm>
        </p:spPr>
      </p:pic>
    </p:spTree>
    <p:extLst>
      <p:ext uri="{BB962C8B-B14F-4D97-AF65-F5344CB8AC3E}">
        <p14:creationId xmlns:p14="http://schemas.microsoft.com/office/powerpoint/2010/main" val="14629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គ.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Superficial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Superficial Muscle 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គឺជាសាច់ដុំខាង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លើដែលនៅ</a:t>
            </a: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ជិតផ្ទៃនៃស្បែ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ក។</a:t>
            </a:r>
            <a:endParaRPr lang="en-US" sz="28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Superficial Muscle 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ចែកចេញជា៤ប្រភេទគឺ 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Pronator </a:t>
            </a:r>
            <a:r>
              <a:rPr lang="en-US" sz="2400" dirty="0" err="1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teres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muscle (PT)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Flexor carpi </a:t>
            </a:r>
            <a:r>
              <a:rPr lang="en-US" sz="2400" dirty="0" err="1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radialis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muscle (FCR)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Palmaris longus muscle (PL)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Flexor carpi </a:t>
            </a:r>
            <a:r>
              <a:rPr lang="en-US" sz="2400" dirty="0" err="1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ulnaris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muscle (FDS)</a:t>
            </a:r>
            <a:endParaRPr lang="km-KH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0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.១.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Pronator </a:t>
            </a:r>
            <a:r>
              <a:rPr lang="en-US" sz="2800" dirty="0" err="1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teres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muscle (PT)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pronator </a:t>
            </a:r>
            <a:r>
              <a:rPr lang="en-US" sz="2400" dirty="0" err="1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teres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muscle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គឺជាសាច់ដុំមួយ (ដែលមានទីតាំងនៅដើមដៃ) ដែលរួមជាមួយនឹង 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pronator quadratus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បម្រើដើម្បី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បញ្ជារកំភួនដៃ (ដើម្បី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បង្វែរ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ឱ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្យបាតដៃបែរមុខទៅ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ក្រោយ ឬលើក្រោម)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881516"/>
            <a:ext cx="3328141" cy="1584829"/>
          </a:xfrm>
          <a:prstGeom prst="rect">
            <a:avLst/>
          </a:prstGeom>
        </p:spPr>
      </p:pic>
      <p:pic>
        <p:nvPicPr>
          <p:cNvPr id="4" name="Pronator teres musc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73818" y="3881515"/>
            <a:ext cx="1981036" cy="15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449</TotalTime>
  <Words>687</Words>
  <Application>Microsoft Office PowerPoint</Application>
  <PresentationFormat>Widescreen</PresentationFormat>
  <Paragraphs>68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!Khmer OS Siemreap</vt:lpstr>
      <vt:lpstr>Arial</vt:lpstr>
      <vt:lpstr>DaunPenh</vt:lpstr>
      <vt:lpstr>Gill Sans MT</vt:lpstr>
      <vt:lpstr>Khmer OS Moul</vt:lpstr>
      <vt:lpstr>Khmer OS Muol Light</vt:lpstr>
      <vt:lpstr>Khmer OS Siemreap</vt:lpstr>
      <vt:lpstr>Khmer OS Wat Phnom</vt:lpstr>
      <vt:lpstr>MoolBoran</vt:lpstr>
      <vt:lpstr>Wingdings</vt:lpstr>
      <vt:lpstr>Gallery</vt:lpstr>
      <vt:lpstr>វិទ្យាស្ថានជាតិអប់រំកាយ និងកីឡា </vt:lpstr>
      <vt:lpstr>ក្រុមទី ១</vt:lpstr>
      <vt:lpstr>មាតិការ</vt:lpstr>
      <vt:lpstr>មាតិការ</vt:lpstr>
      <vt:lpstr>ក. និយមន័យ</vt:lpstr>
      <vt:lpstr>ខ. សាច់ដុំកំភួនដៃសម្រាប់ធ្វើចលនា Forearm Flexor muscles </vt:lpstr>
      <vt:lpstr>ខ. សាច់ដុំកំភួនដៃសម្រាប់ធ្វើចលនា Forearm Flexor muscles </vt:lpstr>
      <vt:lpstr>គ. Superficial</vt:lpstr>
      <vt:lpstr>គ.១. Pronator teres muscle (PT)</vt:lpstr>
      <vt:lpstr>គ.២. Flexor carpi radialis muscle (FCR) </vt:lpstr>
      <vt:lpstr>គ.២. Flexor carpi radialis muscle (FCR) </vt:lpstr>
      <vt:lpstr>គ.៣. Palmaris longus muscle (PL)</vt:lpstr>
      <vt:lpstr>គ.៣. Palmaris longus muscle (PL)</vt:lpstr>
      <vt:lpstr>គ.៣. Flexor carpi ulnaris muscle (FDS)</vt:lpstr>
      <vt:lpstr>PowerPoint Presentation</vt:lpstr>
      <vt:lpstr>ឃ. សាច់ដុំកម្រិតធ្យម Intermediate muscle</vt:lpstr>
      <vt:lpstr>ឃ.១. Flexor digitorum superficialis muscle (FDS)</vt:lpstr>
      <vt:lpstr>ង. សាច់ដុំខាងក្រោម DEEP muscle</vt:lpstr>
      <vt:lpstr>ង.១. Flexor pollicis longus muscle (FPL)</vt:lpstr>
      <vt:lpstr>ង.២. Flexor digitorum profundus muscle (FDP)</vt:lpstr>
      <vt:lpstr>ង.៣. Pronator quadratus muscle (PQ)</vt:lpstr>
      <vt:lpstr>វីដេអូ</vt:lpstr>
      <vt:lpstr>ឯកសារយោង</vt:lpstr>
      <vt:lpstr>សូមអគុណ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វិទ្យាស្ថានជាតិអប់រំកាយ និងកីឡា </dc:title>
  <dc:creator>Sambrathna</dc:creator>
  <cp:lastModifiedBy>Sambrathna</cp:lastModifiedBy>
  <cp:revision>65</cp:revision>
  <dcterms:created xsi:type="dcterms:W3CDTF">2022-11-27T02:11:03Z</dcterms:created>
  <dcterms:modified xsi:type="dcterms:W3CDTF">2022-12-09T03:32:39Z</dcterms:modified>
</cp:coreProperties>
</file>